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sldIdLst>
    <p:sldId id="256" r:id="rId2"/>
    <p:sldId id="273" r:id="rId3"/>
    <p:sldId id="257" r:id="rId4"/>
    <p:sldId id="275" r:id="rId5"/>
    <p:sldId id="318" r:id="rId6"/>
    <p:sldId id="302" r:id="rId7"/>
    <p:sldId id="295" r:id="rId8"/>
    <p:sldId id="303" r:id="rId9"/>
    <p:sldId id="319" r:id="rId10"/>
    <p:sldId id="310" r:id="rId11"/>
  </p:sldIdLst>
  <p:sldSz cx="9144000" cy="6858000" type="screen4x3"/>
  <p:notesSz cx="6858000" cy="9144000"/>
  <p:defaultTextStyle>
    <a:defPPr>
      <a:defRPr lang="en-CA"/>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CC00"/>
    <a:srgbClr val="3366FF"/>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46" d="100"/>
          <a:sy n="46" d="100"/>
        </p:scale>
        <p:origin x="-1170" y="0"/>
      </p:cViewPr>
      <p:guideLst>
        <p:guide orient="horz" pos="2160"/>
        <p:guide pos="288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9154"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endParaRPr lang="en-CA"/>
          </a:p>
        </p:txBody>
      </p:sp>
      <p:sp>
        <p:nvSpPr>
          <p:cNvPr id="49155"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endParaRPr lang="en-CA"/>
          </a:p>
        </p:txBody>
      </p:sp>
      <p:sp>
        <p:nvSpPr>
          <p:cNvPr id="49156"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a:effectLst/>
        </p:spPr>
      </p:sp>
      <p:sp>
        <p:nvSpPr>
          <p:cNvPr id="49157"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p>
        </p:txBody>
      </p:sp>
      <p:sp>
        <p:nvSpPr>
          <p:cNvPr id="49158"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endParaRPr lang="en-CA"/>
          </a:p>
        </p:txBody>
      </p:sp>
      <p:sp>
        <p:nvSpPr>
          <p:cNvPr id="49159"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fld id="{C9216B0E-996E-47AC-B715-A8E64BAC4377}" type="slidenum">
              <a:rPr lang="en-CA"/>
              <a:pPr/>
              <a:t>‹#›</a:t>
            </a:fld>
            <a:endParaRPr lang="en-CA"/>
          </a:p>
        </p:txBody>
      </p:sp>
    </p:spTree>
    <p:extLst>
      <p:ext uri="{BB962C8B-B14F-4D97-AF65-F5344CB8AC3E}">
        <p14:creationId xmlns:p14="http://schemas.microsoft.com/office/powerpoint/2010/main" val="3861707340"/>
      </p:ext>
    </p:extLst>
  </p:cSld>
  <p:clrMap bg1="lt1" tx1="dk1" bg2="lt2" tx2="dk2" accent1="accent1" accent2="accent2" accent3="accent3" accent4="accent4" accent5="accent5" accent6="accent6" hlink="hlink" folHlink="folHlink"/>
  <p:notesStyle>
    <a:lvl1pPr algn="l" rtl="0" fontAlgn="base">
      <a:spcBef>
        <a:spcPct val="30000"/>
      </a:spcBef>
      <a:spcAft>
        <a:spcPct val="0"/>
      </a:spcAft>
      <a:defRPr sz="1200" kern="1200">
        <a:solidFill>
          <a:schemeClr val="tx1"/>
        </a:solidFill>
        <a:latin typeface="Arial" charset="0"/>
        <a:ea typeface="+mn-ea"/>
        <a:cs typeface="+mn-cs"/>
      </a:defRPr>
    </a:lvl1pPr>
    <a:lvl2pPr marL="457200" algn="l" rtl="0" fontAlgn="base">
      <a:spcBef>
        <a:spcPct val="30000"/>
      </a:spcBef>
      <a:spcAft>
        <a:spcPct val="0"/>
      </a:spcAft>
      <a:defRPr sz="1200" kern="1200">
        <a:solidFill>
          <a:schemeClr val="tx1"/>
        </a:solidFill>
        <a:latin typeface="Arial" charset="0"/>
        <a:ea typeface="+mn-ea"/>
        <a:cs typeface="+mn-cs"/>
      </a:defRPr>
    </a:lvl2pPr>
    <a:lvl3pPr marL="914400" algn="l" rtl="0" fontAlgn="base">
      <a:spcBef>
        <a:spcPct val="30000"/>
      </a:spcBef>
      <a:spcAft>
        <a:spcPct val="0"/>
      </a:spcAft>
      <a:defRPr sz="1200" kern="1200">
        <a:solidFill>
          <a:schemeClr val="tx1"/>
        </a:solidFill>
        <a:latin typeface="Arial" charset="0"/>
        <a:ea typeface="+mn-ea"/>
        <a:cs typeface="+mn-cs"/>
      </a:defRPr>
    </a:lvl3pPr>
    <a:lvl4pPr marL="1371600" algn="l" rtl="0" fontAlgn="base">
      <a:spcBef>
        <a:spcPct val="30000"/>
      </a:spcBef>
      <a:spcAft>
        <a:spcPct val="0"/>
      </a:spcAft>
      <a:defRPr sz="1200" kern="1200">
        <a:solidFill>
          <a:schemeClr val="tx1"/>
        </a:solidFill>
        <a:latin typeface="Arial" charset="0"/>
        <a:ea typeface="+mn-ea"/>
        <a:cs typeface="+mn-cs"/>
      </a:defRPr>
    </a:lvl4pPr>
    <a:lvl5pPr marL="1828800" algn="l" rtl="0" fontAlgn="base">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6A62326B-714E-4C1C-ACEF-E990507E1104}" type="slidenum">
              <a:rPr lang="en-CA"/>
              <a:pPr/>
              <a:t>6</a:t>
            </a:fld>
            <a:endParaRPr lang="en-CA"/>
          </a:p>
        </p:txBody>
      </p:sp>
      <p:sp>
        <p:nvSpPr>
          <p:cNvPr id="64514" name="Rectangle 2"/>
          <p:cNvSpPr>
            <a:spLocks noGrp="1" noRot="1" noChangeAspect="1" noChangeArrowheads="1" noTextEdit="1"/>
          </p:cNvSpPr>
          <p:nvPr>
            <p:ph type="sldImg"/>
          </p:nvPr>
        </p:nvSpPr>
        <p:spPr>
          <a:ln/>
        </p:spPr>
      </p:sp>
      <p:sp>
        <p:nvSpPr>
          <p:cNvPr id="64515" name="Rectangle 3"/>
          <p:cNvSpPr>
            <a:spLocks noGrp="1" noChangeArrowheads="1"/>
          </p:cNvSpPr>
          <p:nvPr>
            <p:ph type="body" idx="1"/>
          </p:nvPr>
        </p:nvSpPr>
        <p:spPr>
          <a:xfrm>
            <a:off x="914400" y="4343400"/>
            <a:ext cx="5029200" cy="4114800"/>
          </a:xfrm>
        </p:spPr>
        <p:txBody>
          <a:bodyPr/>
          <a:lstStyle/>
          <a:p>
            <a:endParaRPr 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F0D06A3B-F57B-4A16-BA3C-8A277C28A71A}" type="slidenum">
              <a:rPr lang="en-CA"/>
              <a:pPr/>
              <a:t>7</a:t>
            </a:fld>
            <a:endParaRPr lang="en-CA"/>
          </a:p>
        </p:txBody>
      </p:sp>
      <p:sp>
        <p:nvSpPr>
          <p:cNvPr id="50178" name="Rectangle 2"/>
          <p:cNvSpPr>
            <a:spLocks noGrp="1" noRot="1" noChangeAspect="1" noChangeArrowheads="1" noTextEdit="1"/>
          </p:cNvSpPr>
          <p:nvPr>
            <p:ph type="sldImg"/>
          </p:nvPr>
        </p:nvSpPr>
        <p:spPr>
          <a:ln/>
        </p:spPr>
      </p:sp>
      <p:sp>
        <p:nvSpPr>
          <p:cNvPr id="50179" name="Rectangle 3"/>
          <p:cNvSpPr>
            <a:spLocks noGrp="1" noChangeArrowheads="1"/>
          </p:cNvSpPr>
          <p:nvPr>
            <p:ph type="body" idx="1"/>
          </p:nvPr>
        </p:nvSpPr>
        <p:spPr>
          <a:xfrm>
            <a:off x="914400" y="4343400"/>
            <a:ext cx="5029200" cy="4114800"/>
          </a:xfrm>
        </p:spPr>
        <p:txBody>
          <a:bodyPr/>
          <a:lstStyle/>
          <a:p>
            <a:endParaRPr lang="en-US"/>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7"/>
          <p:cNvSpPr>
            <a:spLocks noGrp="1" noChangeArrowheads="1"/>
          </p:cNvSpPr>
          <p:nvPr>
            <p:ph type="sldNum" sz="quarter" idx="5"/>
          </p:nvPr>
        </p:nvSpPr>
        <p:spPr>
          <a:ln/>
        </p:spPr>
        <p:txBody>
          <a:bodyPr/>
          <a:lstStyle/>
          <a:p>
            <a:fld id="{2D19DEE5-99C1-40D3-9B12-ED9DFAE139C8}" type="slidenum">
              <a:rPr lang="en-CA"/>
              <a:pPr/>
              <a:t>8</a:t>
            </a:fld>
            <a:endParaRPr lang="en-CA"/>
          </a:p>
        </p:txBody>
      </p:sp>
      <p:sp>
        <p:nvSpPr>
          <p:cNvPr id="66562" name="Rectangle 2"/>
          <p:cNvSpPr>
            <a:spLocks noGrp="1" noRot="1" noChangeAspect="1" noChangeArrowheads="1" noTextEdit="1"/>
          </p:cNvSpPr>
          <p:nvPr>
            <p:ph type="sldImg"/>
          </p:nvPr>
        </p:nvSpPr>
        <p:spPr>
          <a:ln/>
        </p:spPr>
      </p:sp>
      <p:sp>
        <p:nvSpPr>
          <p:cNvPr id="66563" name="Rectangle 3"/>
          <p:cNvSpPr>
            <a:spLocks noGrp="1" noChangeArrowheads="1"/>
          </p:cNvSpPr>
          <p:nvPr>
            <p:ph type="body" idx="1"/>
          </p:nvPr>
        </p:nvSpPr>
        <p:spPr>
          <a:xfrm>
            <a:off x="914400" y="4343400"/>
            <a:ext cx="5029200" cy="4114800"/>
          </a:xfrm>
        </p:spPr>
        <p:txBody>
          <a:bodyPr/>
          <a:lstStyle/>
          <a:p>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endParaRPr lang="en-CA"/>
          </a:p>
        </p:txBody>
      </p:sp>
      <p:sp>
        <p:nvSpPr>
          <p:cNvPr id="5" name="Footer Placeholder 4"/>
          <p:cNvSpPr>
            <a:spLocks noGrp="1"/>
          </p:cNvSpPr>
          <p:nvPr>
            <p:ph type="ftr" sz="quarter" idx="11"/>
          </p:nvPr>
        </p:nvSpPr>
        <p:spPr/>
        <p:txBody>
          <a:bodyPr/>
          <a:lstStyle>
            <a:lvl1pPr>
              <a:defRPr/>
            </a:lvl1pPr>
          </a:lstStyle>
          <a:p>
            <a:endParaRPr lang="en-CA"/>
          </a:p>
        </p:txBody>
      </p:sp>
      <p:sp>
        <p:nvSpPr>
          <p:cNvPr id="6" name="Slide Number Placeholder 5"/>
          <p:cNvSpPr>
            <a:spLocks noGrp="1"/>
          </p:cNvSpPr>
          <p:nvPr>
            <p:ph type="sldNum" sz="quarter" idx="12"/>
          </p:nvPr>
        </p:nvSpPr>
        <p:spPr/>
        <p:txBody>
          <a:bodyPr/>
          <a:lstStyle>
            <a:lvl1pPr>
              <a:defRPr/>
            </a:lvl1pPr>
          </a:lstStyle>
          <a:p>
            <a:fld id="{3A2A17E3-283D-4F7D-A5C9-F5C87D5564AA}" type="slidenum">
              <a:rPr lang="en-CA"/>
              <a:pPr/>
              <a:t>‹#›</a:t>
            </a:fld>
            <a:endParaRPr lang="en-CA"/>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CA"/>
          </a:p>
        </p:txBody>
      </p:sp>
      <p:sp>
        <p:nvSpPr>
          <p:cNvPr id="5" name="Footer Placeholder 4"/>
          <p:cNvSpPr>
            <a:spLocks noGrp="1"/>
          </p:cNvSpPr>
          <p:nvPr>
            <p:ph type="ftr" sz="quarter" idx="11"/>
          </p:nvPr>
        </p:nvSpPr>
        <p:spPr/>
        <p:txBody>
          <a:bodyPr/>
          <a:lstStyle>
            <a:lvl1pPr>
              <a:defRPr/>
            </a:lvl1pPr>
          </a:lstStyle>
          <a:p>
            <a:endParaRPr lang="en-CA"/>
          </a:p>
        </p:txBody>
      </p:sp>
      <p:sp>
        <p:nvSpPr>
          <p:cNvPr id="6" name="Slide Number Placeholder 5"/>
          <p:cNvSpPr>
            <a:spLocks noGrp="1"/>
          </p:cNvSpPr>
          <p:nvPr>
            <p:ph type="sldNum" sz="quarter" idx="12"/>
          </p:nvPr>
        </p:nvSpPr>
        <p:spPr/>
        <p:txBody>
          <a:bodyPr/>
          <a:lstStyle>
            <a:lvl1pPr>
              <a:defRPr/>
            </a:lvl1pPr>
          </a:lstStyle>
          <a:p>
            <a:fld id="{7A071165-774B-40E5-89B8-FDCEBFC53170}" type="slidenum">
              <a:rPr lang="en-CA"/>
              <a:pPr/>
              <a:t>‹#›</a:t>
            </a:fld>
            <a:endParaRPr lang="en-CA"/>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CA"/>
          </a:p>
        </p:txBody>
      </p:sp>
      <p:sp>
        <p:nvSpPr>
          <p:cNvPr id="5" name="Footer Placeholder 4"/>
          <p:cNvSpPr>
            <a:spLocks noGrp="1"/>
          </p:cNvSpPr>
          <p:nvPr>
            <p:ph type="ftr" sz="quarter" idx="11"/>
          </p:nvPr>
        </p:nvSpPr>
        <p:spPr/>
        <p:txBody>
          <a:bodyPr/>
          <a:lstStyle>
            <a:lvl1pPr>
              <a:defRPr/>
            </a:lvl1pPr>
          </a:lstStyle>
          <a:p>
            <a:endParaRPr lang="en-CA"/>
          </a:p>
        </p:txBody>
      </p:sp>
      <p:sp>
        <p:nvSpPr>
          <p:cNvPr id="6" name="Slide Number Placeholder 5"/>
          <p:cNvSpPr>
            <a:spLocks noGrp="1"/>
          </p:cNvSpPr>
          <p:nvPr>
            <p:ph type="sldNum" sz="quarter" idx="12"/>
          </p:nvPr>
        </p:nvSpPr>
        <p:spPr/>
        <p:txBody>
          <a:bodyPr/>
          <a:lstStyle>
            <a:lvl1pPr>
              <a:defRPr/>
            </a:lvl1pPr>
          </a:lstStyle>
          <a:p>
            <a:fld id="{26E039EE-3E50-4DA3-8C73-73B53827097B}" type="slidenum">
              <a:rPr lang="en-CA"/>
              <a:pPr/>
              <a:t>‹#›</a:t>
            </a:fld>
            <a:endParaRPr lang="en-CA"/>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CA"/>
          </a:p>
        </p:txBody>
      </p:sp>
      <p:sp>
        <p:nvSpPr>
          <p:cNvPr id="5" name="Footer Placeholder 4"/>
          <p:cNvSpPr>
            <a:spLocks noGrp="1"/>
          </p:cNvSpPr>
          <p:nvPr>
            <p:ph type="ftr" sz="quarter" idx="11"/>
          </p:nvPr>
        </p:nvSpPr>
        <p:spPr/>
        <p:txBody>
          <a:bodyPr/>
          <a:lstStyle>
            <a:lvl1pPr>
              <a:defRPr/>
            </a:lvl1pPr>
          </a:lstStyle>
          <a:p>
            <a:endParaRPr lang="en-CA"/>
          </a:p>
        </p:txBody>
      </p:sp>
      <p:sp>
        <p:nvSpPr>
          <p:cNvPr id="6" name="Slide Number Placeholder 5"/>
          <p:cNvSpPr>
            <a:spLocks noGrp="1"/>
          </p:cNvSpPr>
          <p:nvPr>
            <p:ph type="sldNum" sz="quarter" idx="12"/>
          </p:nvPr>
        </p:nvSpPr>
        <p:spPr/>
        <p:txBody>
          <a:bodyPr/>
          <a:lstStyle>
            <a:lvl1pPr>
              <a:defRPr/>
            </a:lvl1pPr>
          </a:lstStyle>
          <a:p>
            <a:fld id="{6F3078FB-0F76-4A44-9796-1C07ED8AEBBF}" type="slidenum">
              <a:rPr lang="en-CA"/>
              <a:pPr/>
              <a:t>‹#›</a:t>
            </a:fld>
            <a:endParaRPr lang="en-CA"/>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CA"/>
          </a:p>
        </p:txBody>
      </p:sp>
      <p:sp>
        <p:nvSpPr>
          <p:cNvPr id="5" name="Footer Placeholder 4"/>
          <p:cNvSpPr>
            <a:spLocks noGrp="1"/>
          </p:cNvSpPr>
          <p:nvPr>
            <p:ph type="ftr" sz="quarter" idx="11"/>
          </p:nvPr>
        </p:nvSpPr>
        <p:spPr/>
        <p:txBody>
          <a:bodyPr/>
          <a:lstStyle>
            <a:lvl1pPr>
              <a:defRPr/>
            </a:lvl1pPr>
          </a:lstStyle>
          <a:p>
            <a:endParaRPr lang="en-CA"/>
          </a:p>
        </p:txBody>
      </p:sp>
      <p:sp>
        <p:nvSpPr>
          <p:cNvPr id="6" name="Slide Number Placeholder 5"/>
          <p:cNvSpPr>
            <a:spLocks noGrp="1"/>
          </p:cNvSpPr>
          <p:nvPr>
            <p:ph type="sldNum" sz="quarter" idx="12"/>
          </p:nvPr>
        </p:nvSpPr>
        <p:spPr/>
        <p:txBody>
          <a:bodyPr/>
          <a:lstStyle>
            <a:lvl1pPr>
              <a:defRPr/>
            </a:lvl1pPr>
          </a:lstStyle>
          <a:p>
            <a:fld id="{45A6EA3A-760F-4C62-9386-58734A9268FB}" type="slidenum">
              <a:rPr lang="en-CA"/>
              <a:pPr/>
              <a:t>‹#›</a:t>
            </a:fld>
            <a:endParaRPr lang="en-CA"/>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CA"/>
          </a:p>
        </p:txBody>
      </p:sp>
      <p:sp>
        <p:nvSpPr>
          <p:cNvPr id="6" name="Footer Placeholder 5"/>
          <p:cNvSpPr>
            <a:spLocks noGrp="1"/>
          </p:cNvSpPr>
          <p:nvPr>
            <p:ph type="ftr" sz="quarter" idx="11"/>
          </p:nvPr>
        </p:nvSpPr>
        <p:spPr/>
        <p:txBody>
          <a:bodyPr/>
          <a:lstStyle>
            <a:lvl1pPr>
              <a:defRPr/>
            </a:lvl1pPr>
          </a:lstStyle>
          <a:p>
            <a:endParaRPr lang="en-CA"/>
          </a:p>
        </p:txBody>
      </p:sp>
      <p:sp>
        <p:nvSpPr>
          <p:cNvPr id="7" name="Slide Number Placeholder 6"/>
          <p:cNvSpPr>
            <a:spLocks noGrp="1"/>
          </p:cNvSpPr>
          <p:nvPr>
            <p:ph type="sldNum" sz="quarter" idx="12"/>
          </p:nvPr>
        </p:nvSpPr>
        <p:spPr/>
        <p:txBody>
          <a:bodyPr/>
          <a:lstStyle>
            <a:lvl1pPr>
              <a:defRPr/>
            </a:lvl1pPr>
          </a:lstStyle>
          <a:p>
            <a:fld id="{F905614F-1F75-4F62-BA3B-ECD78BC632F6}" type="slidenum">
              <a:rPr lang="en-CA"/>
              <a:pPr/>
              <a:t>‹#›</a:t>
            </a:fld>
            <a:endParaRPr lang="en-CA"/>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CA"/>
          </a:p>
        </p:txBody>
      </p:sp>
      <p:sp>
        <p:nvSpPr>
          <p:cNvPr id="8" name="Footer Placeholder 7"/>
          <p:cNvSpPr>
            <a:spLocks noGrp="1"/>
          </p:cNvSpPr>
          <p:nvPr>
            <p:ph type="ftr" sz="quarter" idx="11"/>
          </p:nvPr>
        </p:nvSpPr>
        <p:spPr/>
        <p:txBody>
          <a:bodyPr/>
          <a:lstStyle>
            <a:lvl1pPr>
              <a:defRPr/>
            </a:lvl1pPr>
          </a:lstStyle>
          <a:p>
            <a:endParaRPr lang="en-CA"/>
          </a:p>
        </p:txBody>
      </p:sp>
      <p:sp>
        <p:nvSpPr>
          <p:cNvPr id="9" name="Slide Number Placeholder 8"/>
          <p:cNvSpPr>
            <a:spLocks noGrp="1"/>
          </p:cNvSpPr>
          <p:nvPr>
            <p:ph type="sldNum" sz="quarter" idx="12"/>
          </p:nvPr>
        </p:nvSpPr>
        <p:spPr/>
        <p:txBody>
          <a:bodyPr/>
          <a:lstStyle>
            <a:lvl1pPr>
              <a:defRPr/>
            </a:lvl1pPr>
          </a:lstStyle>
          <a:p>
            <a:fld id="{A9FCE789-61B1-482B-BEE0-482E74E588BC}" type="slidenum">
              <a:rPr lang="en-CA"/>
              <a:pPr/>
              <a:t>‹#›</a:t>
            </a:fld>
            <a:endParaRPr lang="en-CA"/>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CA"/>
          </a:p>
        </p:txBody>
      </p:sp>
      <p:sp>
        <p:nvSpPr>
          <p:cNvPr id="4" name="Footer Placeholder 3"/>
          <p:cNvSpPr>
            <a:spLocks noGrp="1"/>
          </p:cNvSpPr>
          <p:nvPr>
            <p:ph type="ftr" sz="quarter" idx="11"/>
          </p:nvPr>
        </p:nvSpPr>
        <p:spPr/>
        <p:txBody>
          <a:bodyPr/>
          <a:lstStyle>
            <a:lvl1pPr>
              <a:defRPr/>
            </a:lvl1pPr>
          </a:lstStyle>
          <a:p>
            <a:endParaRPr lang="en-CA"/>
          </a:p>
        </p:txBody>
      </p:sp>
      <p:sp>
        <p:nvSpPr>
          <p:cNvPr id="5" name="Slide Number Placeholder 4"/>
          <p:cNvSpPr>
            <a:spLocks noGrp="1"/>
          </p:cNvSpPr>
          <p:nvPr>
            <p:ph type="sldNum" sz="quarter" idx="12"/>
          </p:nvPr>
        </p:nvSpPr>
        <p:spPr/>
        <p:txBody>
          <a:bodyPr/>
          <a:lstStyle>
            <a:lvl1pPr>
              <a:defRPr/>
            </a:lvl1pPr>
          </a:lstStyle>
          <a:p>
            <a:fld id="{52C17843-5505-4583-8B64-D5764652E004}" type="slidenum">
              <a:rPr lang="en-CA"/>
              <a:pPr/>
              <a:t>‹#›</a:t>
            </a:fld>
            <a:endParaRPr lang="en-CA"/>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CA"/>
          </a:p>
        </p:txBody>
      </p:sp>
      <p:sp>
        <p:nvSpPr>
          <p:cNvPr id="3" name="Footer Placeholder 2"/>
          <p:cNvSpPr>
            <a:spLocks noGrp="1"/>
          </p:cNvSpPr>
          <p:nvPr>
            <p:ph type="ftr" sz="quarter" idx="11"/>
          </p:nvPr>
        </p:nvSpPr>
        <p:spPr/>
        <p:txBody>
          <a:bodyPr/>
          <a:lstStyle>
            <a:lvl1pPr>
              <a:defRPr/>
            </a:lvl1pPr>
          </a:lstStyle>
          <a:p>
            <a:endParaRPr lang="en-CA"/>
          </a:p>
        </p:txBody>
      </p:sp>
      <p:sp>
        <p:nvSpPr>
          <p:cNvPr id="4" name="Slide Number Placeholder 3"/>
          <p:cNvSpPr>
            <a:spLocks noGrp="1"/>
          </p:cNvSpPr>
          <p:nvPr>
            <p:ph type="sldNum" sz="quarter" idx="12"/>
          </p:nvPr>
        </p:nvSpPr>
        <p:spPr/>
        <p:txBody>
          <a:bodyPr/>
          <a:lstStyle>
            <a:lvl1pPr>
              <a:defRPr/>
            </a:lvl1pPr>
          </a:lstStyle>
          <a:p>
            <a:fld id="{98AB48A9-3E57-499A-8305-3A8B5081128C}" type="slidenum">
              <a:rPr lang="en-CA"/>
              <a:pPr/>
              <a:t>‹#›</a:t>
            </a:fld>
            <a:endParaRPr lang="en-CA"/>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CA"/>
          </a:p>
        </p:txBody>
      </p:sp>
      <p:sp>
        <p:nvSpPr>
          <p:cNvPr id="6" name="Footer Placeholder 5"/>
          <p:cNvSpPr>
            <a:spLocks noGrp="1"/>
          </p:cNvSpPr>
          <p:nvPr>
            <p:ph type="ftr" sz="quarter" idx="11"/>
          </p:nvPr>
        </p:nvSpPr>
        <p:spPr/>
        <p:txBody>
          <a:bodyPr/>
          <a:lstStyle>
            <a:lvl1pPr>
              <a:defRPr/>
            </a:lvl1pPr>
          </a:lstStyle>
          <a:p>
            <a:endParaRPr lang="en-CA"/>
          </a:p>
        </p:txBody>
      </p:sp>
      <p:sp>
        <p:nvSpPr>
          <p:cNvPr id="7" name="Slide Number Placeholder 6"/>
          <p:cNvSpPr>
            <a:spLocks noGrp="1"/>
          </p:cNvSpPr>
          <p:nvPr>
            <p:ph type="sldNum" sz="quarter" idx="12"/>
          </p:nvPr>
        </p:nvSpPr>
        <p:spPr/>
        <p:txBody>
          <a:bodyPr/>
          <a:lstStyle>
            <a:lvl1pPr>
              <a:defRPr/>
            </a:lvl1pPr>
          </a:lstStyle>
          <a:p>
            <a:fld id="{BCF766A8-EACA-4D43-91EC-98C223D76A0E}" type="slidenum">
              <a:rPr lang="en-CA"/>
              <a:pPr/>
              <a:t>‹#›</a:t>
            </a:fld>
            <a:endParaRPr lang="en-CA"/>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CA"/>
          </a:p>
        </p:txBody>
      </p:sp>
      <p:sp>
        <p:nvSpPr>
          <p:cNvPr id="6" name="Footer Placeholder 5"/>
          <p:cNvSpPr>
            <a:spLocks noGrp="1"/>
          </p:cNvSpPr>
          <p:nvPr>
            <p:ph type="ftr" sz="quarter" idx="11"/>
          </p:nvPr>
        </p:nvSpPr>
        <p:spPr/>
        <p:txBody>
          <a:bodyPr/>
          <a:lstStyle>
            <a:lvl1pPr>
              <a:defRPr/>
            </a:lvl1pPr>
          </a:lstStyle>
          <a:p>
            <a:endParaRPr lang="en-CA"/>
          </a:p>
        </p:txBody>
      </p:sp>
      <p:sp>
        <p:nvSpPr>
          <p:cNvPr id="7" name="Slide Number Placeholder 6"/>
          <p:cNvSpPr>
            <a:spLocks noGrp="1"/>
          </p:cNvSpPr>
          <p:nvPr>
            <p:ph type="sldNum" sz="quarter" idx="12"/>
          </p:nvPr>
        </p:nvSpPr>
        <p:spPr/>
        <p:txBody>
          <a:bodyPr/>
          <a:lstStyle>
            <a:lvl1pPr>
              <a:defRPr/>
            </a:lvl1pPr>
          </a:lstStyle>
          <a:p>
            <a:fld id="{5419DB82-BD0A-4BC3-809A-76845BCBEC2A}" type="slidenum">
              <a:rPr lang="en-CA"/>
              <a:pPr/>
              <a:t>‹#›</a:t>
            </a:fld>
            <a:endParaRPr lang="en-CA"/>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3366FF"/>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CA"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CA" smtClean="0"/>
              <a:t>Click to edit Master text styles</a:t>
            </a:r>
          </a:p>
          <a:p>
            <a:pPr lvl="1"/>
            <a:r>
              <a:rPr lang="en-CA" smtClean="0"/>
              <a:t>Second level</a:t>
            </a:r>
          </a:p>
          <a:p>
            <a:pPr lvl="2"/>
            <a:r>
              <a:rPr lang="en-CA" smtClean="0"/>
              <a:t>Third level</a:t>
            </a:r>
          </a:p>
          <a:p>
            <a:pPr lvl="3"/>
            <a:r>
              <a:rPr lang="en-CA" smtClean="0"/>
              <a:t>Fourth level</a:t>
            </a:r>
          </a:p>
          <a:p>
            <a:pPr lvl="4"/>
            <a:r>
              <a:rPr lang="en-CA" smtClean="0"/>
              <a:t>Fifth level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endParaRPr lang="en-CA"/>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endParaRPr lang="en-CA"/>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FE68EBC9-C9AA-4A16-9849-96B4955A4546}" type="slidenum">
              <a:rPr lang="en-CA"/>
              <a:pPr/>
              <a:t>‹#›</a:t>
            </a:fld>
            <a:endParaRPr lang="en-CA"/>
          </a:p>
        </p:txBody>
      </p:sp>
    </p:spTree>
  </p:cSld>
  <p:clrMap bg1="dk2" tx1="lt1" bg2="dk1"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fontAlgn="base">
        <a:spcBef>
          <a:spcPct val="0"/>
        </a:spcBef>
        <a:spcAft>
          <a:spcPct val="0"/>
        </a:spcAft>
        <a:defRPr sz="4400">
          <a:solidFill>
            <a:schemeClr val="tx2"/>
          </a:solidFill>
          <a:latin typeface="+mj-lt"/>
          <a:ea typeface="+mj-ea"/>
          <a:cs typeface="+mj-cs"/>
        </a:defRPr>
      </a:lvl1pPr>
      <a:lvl2pPr algn="ctr" rtl="0" fontAlgn="base">
        <a:spcBef>
          <a:spcPct val="0"/>
        </a:spcBef>
        <a:spcAft>
          <a:spcPct val="0"/>
        </a:spcAft>
        <a:defRPr sz="4400">
          <a:solidFill>
            <a:schemeClr val="tx2"/>
          </a:solidFill>
          <a:latin typeface="Arial" charset="0"/>
        </a:defRPr>
      </a:lvl2pPr>
      <a:lvl3pPr algn="ctr" rtl="0" fontAlgn="base">
        <a:spcBef>
          <a:spcPct val="0"/>
        </a:spcBef>
        <a:spcAft>
          <a:spcPct val="0"/>
        </a:spcAft>
        <a:defRPr sz="4400">
          <a:solidFill>
            <a:schemeClr val="tx2"/>
          </a:solidFill>
          <a:latin typeface="Arial" charset="0"/>
        </a:defRPr>
      </a:lvl3pPr>
      <a:lvl4pPr algn="ctr" rtl="0" fontAlgn="base">
        <a:spcBef>
          <a:spcPct val="0"/>
        </a:spcBef>
        <a:spcAft>
          <a:spcPct val="0"/>
        </a:spcAft>
        <a:defRPr sz="4400">
          <a:solidFill>
            <a:schemeClr val="tx2"/>
          </a:solidFill>
          <a:latin typeface="Arial" charset="0"/>
        </a:defRPr>
      </a:lvl4pPr>
      <a:lvl5pPr algn="ctr" rtl="0" fontAlgn="base">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fontAlgn="base">
        <a:spcBef>
          <a:spcPct val="20000"/>
        </a:spcBef>
        <a:spcAft>
          <a:spcPct val="0"/>
        </a:spcAft>
        <a:buChar char="•"/>
        <a:defRPr sz="3200">
          <a:solidFill>
            <a:schemeClr val="tx1"/>
          </a:solidFill>
          <a:latin typeface="+mn-lt"/>
          <a:ea typeface="+mn-ea"/>
          <a:cs typeface="+mn-cs"/>
        </a:defRPr>
      </a:lvl1pPr>
      <a:lvl2pPr marL="742950" indent="-285750" algn="l" rtl="0" fontAlgn="base">
        <a:spcBef>
          <a:spcPct val="20000"/>
        </a:spcBef>
        <a:spcAft>
          <a:spcPct val="0"/>
        </a:spcAft>
        <a:buChar char="–"/>
        <a:defRPr sz="2800">
          <a:solidFill>
            <a:schemeClr val="tx1"/>
          </a:solidFill>
          <a:latin typeface="+mn-lt"/>
        </a:defRPr>
      </a:lvl2pPr>
      <a:lvl3pPr marL="1143000" indent="-228600" algn="l" rtl="0" fontAlgn="base">
        <a:spcBef>
          <a:spcPct val="20000"/>
        </a:spcBef>
        <a:spcAft>
          <a:spcPct val="0"/>
        </a:spcAft>
        <a:buChar char="•"/>
        <a:defRPr sz="2400">
          <a:solidFill>
            <a:schemeClr val="tx1"/>
          </a:solidFill>
          <a:latin typeface="+mn-lt"/>
        </a:defRPr>
      </a:lvl3pPr>
      <a:lvl4pPr marL="1600200" indent="-228600" algn="l" rtl="0" fontAlgn="base">
        <a:spcBef>
          <a:spcPct val="20000"/>
        </a:spcBef>
        <a:spcAft>
          <a:spcPct val="0"/>
        </a:spcAft>
        <a:buChar char="–"/>
        <a:defRPr sz="2000">
          <a:solidFill>
            <a:schemeClr val="tx1"/>
          </a:solidFill>
          <a:latin typeface="+mn-lt"/>
        </a:defRPr>
      </a:lvl4pPr>
      <a:lvl5pPr marL="2057400" indent="-228600" algn="l" rtl="0" fontAlgn="base">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hyperlink" Target="http://www.wise.berkeley.edu/"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hyperlink" Target="http://www.hhmi.org/biointeractive/vlabs" TargetMode="External"/><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hyperlink" Target="http://ublib.buffalo.edu/libraries/projects/cases/case.html"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ctrTitle"/>
          </p:nvPr>
        </p:nvSpPr>
        <p:spPr>
          <a:xfrm>
            <a:off x="685800" y="908050"/>
            <a:ext cx="7918450" cy="4537075"/>
          </a:xfrm>
        </p:spPr>
        <p:txBody>
          <a:bodyPr/>
          <a:lstStyle/>
          <a:p>
            <a:r>
              <a:rPr lang="en-CA" sz="5400" dirty="0" smtClean="0"/>
              <a:t>An Overview of Inquiry Learning </a:t>
            </a:r>
            <a:r>
              <a:rPr lang="en-CA" sz="5400" dirty="0"/>
              <a:t>in </a:t>
            </a:r>
            <a:r>
              <a:rPr lang="en-CA" sz="5400" dirty="0" smtClean="0"/>
              <a:t>Science</a:t>
            </a:r>
            <a:endParaRPr lang="en-CA" sz="5400"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Rectangle 2"/>
          <p:cNvSpPr>
            <a:spLocks noGrp="1" noChangeArrowheads="1"/>
          </p:cNvSpPr>
          <p:nvPr>
            <p:ph type="title"/>
          </p:nvPr>
        </p:nvSpPr>
        <p:spPr/>
        <p:txBody>
          <a:bodyPr/>
          <a:lstStyle/>
          <a:p>
            <a:r>
              <a:rPr lang="en-CA"/>
              <a:t>Conclusion</a:t>
            </a:r>
          </a:p>
        </p:txBody>
      </p:sp>
      <p:sp>
        <p:nvSpPr>
          <p:cNvPr id="75779" name="Rectangle 3"/>
          <p:cNvSpPr>
            <a:spLocks noGrp="1" noChangeArrowheads="1"/>
          </p:cNvSpPr>
          <p:nvPr>
            <p:ph type="body" idx="1"/>
          </p:nvPr>
        </p:nvSpPr>
        <p:spPr/>
        <p:txBody>
          <a:bodyPr/>
          <a:lstStyle/>
          <a:p>
            <a:r>
              <a:rPr lang="en-CA" dirty="0"/>
              <a:t>Guided Inquiry Learning demands that students think about what they are </a:t>
            </a:r>
            <a:r>
              <a:rPr lang="en-CA" dirty="0" smtClean="0"/>
              <a:t>learning and are active in the learning process</a:t>
            </a:r>
            <a:r>
              <a:rPr lang="en-CA" smtClean="0"/>
              <a:t>.  </a:t>
            </a:r>
            <a:endParaRPr lang="en-CA" dirty="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p:txBody>
          <a:bodyPr/>
          <a:lstStyle/>
          <a:p>
            <a:r>
              <a:rPr lang="en-CA" sz="4000"/>
              <a:t>Classroom strategies used in inquiry learning</a:t>
            </a:r>
          </a:p>
        </p:txBody>
      </p:sp>
      <p:sp>
        <p:nvSpPr>
          <p:cNvPr id="21507" name="Rectangle 3"/>
          <p:cNvSpPr>
            <a:spLocks noGrp="1" noChangeArrowheads="1"/>
          </p:cNvSpPr>
          <p:nvPr>
            <p:ph type="body" idx="1"/>
          </p:nvPr>
        </p:nvSpPr>
        <p:spPr/>
        <p:txBody>
          <a:bodyPr/>
          <a:lstStyle/>
          <a:p>
            <a:r>
              <a:rPr lang="en-CA"/>
              <a:t>Should encourage student interaction </a:t>
            </a:r>
          </a:p>
          <a:p>
            <a:r>
              <a:rPr lang="en-CA"/>
              <a:t>Should encourage students to construct their own knowledge and be responsible for their learning</a:t>
            </a:r>
          </a:p>
          <a:p>
            <a:r>
              <a:rPr lang="en-CA"/>
              <a:t>Should ask questions rather than give direction</a:t>
            </a:r>
          </a:p>
          <a:p>
            <a:r>
              <a:rPr lang="en-CA"/>
              <a:t>Should be fun</a:t>
            </a:r>
          </a:p>
          <a:p>
            <a:pPr>
              <a:buFontTx/>
              <a:buNone/>
            </a:pPr>
            <a:endParaRPr lang="en-CA"/>
          </a:p>
          <a:p>
            <a:pPr algn="ctr">
              <a:buFontTx/>
              <a:buNone/>
            </a:pPr>
            <a:endParaRPr lang="en-CA"/>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p:txBody>
          <a:bodyPr/>
          <a:lstStyle/>
          <a:p>
            <a:r>
              <a:rPr lang="en-CA" sz="4000" dirty="0" smtClean="0"/>
              <a:t>What is Inquiry Learning in Science?</a:t>
            </a:r>
            <a:endParaRPr lang="en-CA" sz="4000" dirty="0"/>
          </a:p>
        </p:txBody>
      </p:sp>
      <p:sp>
        <p:nvSpPr>
          <p:cNvPr id="3075" name="Rectangle 3"/>
          <p:cNvSpPr>
            <a:spLocks noGrp="1" noChangeArrowheads="1"/>
          </p:cNvSpPr>
          <p:nvPr>
            <p:ph type="body" idx="1"/>
          </p:nvPr>
        </p:nvSpPr>
        <p:spPr/>
        <p:txBody>
          <a:bodyPr/>
          <a:lstStyle/>
          <a:p>
            <a:r>
              <a:rPr lang="en-CA" dirty="0"/>
              <a:t>Teaching in a way that inductive learning begins before deductive learning. </a:t>
            </a:r>
          </a:p>
          <a:p>
            <a:r>
              <a:rPr lang="en-CA" dirty="0" smtClean="0"/>
              <a:t>Connecting </a:t>
            </a:r>
            <a:r>
              <a:rPr lang="en-CA" dirty="0"/>
              <a:t>real-life experiences in a meaningful way to the science students are learning in class</a:t>
            </a:r>
          </a:p>
          <a:p>
            <a:r>
              <a:rPr lang="en-CA" dirty="0"/>
              <a:t>Doing activities that emphasize a positive attitude to science</a:t>
            </a:r>
          </a:p>
          <a:p>
            <a:endParaRPr lang="en-CA" dirty="0"/>
          </a:p>
          <a:p>
            <a:endParaRPr lang="en-CA"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p:cNvSpPr>
            <a:spLocks noGrp="1" noChangeArrowheads="1"/>
          </p:cNvSpPr>
          <p:nvPr>
            <p:ph type="title"/>
          </p:nvPr>
        </p:nvSpPr>
        <p:spPr/>
        <p:txBody>
          <a:bodyPr/>
          <a:lstStyle/>
          <a:p>
            <a:r>
              <a:rPr lang="en-CA" sz="4000" dirty="0" smtClean="0"/>
              <a:t>Teachers who use inquiry learning</a:t>
            </a:r>
            <a:endParaRPr lang="en-CA" sz="4000" dirty="0"/>
          </a:p>
        </p:txBody>
      </p:sp>
      <p:sp>
        <p:nvSpPr>
          <p:cNvPr id="24579" name="Rectangle 3"/>
          <p:cNvSpPr>
            <a:spLocks noGrp="1" noChangeArrowheads="1"/>
          </p:cNvSpPr>
          <p:nvPr>
            <p:ph type="body" idx="1"/>
          </p:nvPr>
        </p:nvSpPr>
        <p:spPr/>
        <p:txBody>
          <a:bodyPr/>
          <a:lstStyle/>
          <a:p>
            <a:pPr>
              <a:lnSpc>
                <a:spcPct val="90000"/>
              </a:lnSpc>
            </a:pPr>
            <a:r>
              <a:rPr lang="en-CA" sz="2800" dirty="0" smtClean="0"/>
              <a:t>Encourage </a:t>
            </a:r>
            <a:r>
              <a:rPr lang="en-CA" sz="2800" dirty="0"/>
              <a:t>students to construct </a:t>
            </a:r>
            <a:r>
              <a:rPr lang="en-CA" sz="2800" dirty="0" smtClean="0"/>
              <a:t>their own </a:t>
            </a:r>
            <a:r>
              <a:rPr lang="en-CA" sz="2800" dirty="0"/>
              <a:t>understanding of the </a:t>
            </a:r>
            <a:r>
              <a:rPr lang="en-CA" sz="2800" dirty="0" smtClean="0"/>
              <a:t>material with </a:t>
            </a:r>
            <a:r>
              <a:rPr lang="en-CA" sz="2800" dirty="0"/>
              <a:t>teacher guidance and in collaboration with others</a:t>
            </a:r>
          </a:p>
          <a:p>
            <a:pPr>
              <a:lnSpc>
                <a:spcPct val="90000"/>
              </a:lnSpc>
            </a:pPr>
            <a:r>
              <a:rPr lang="en-CA" sz="2800" dirty="0" smtClean="0"/>
              <a:t>Use </a:t>
            </a:r>
            <a:r>
              <a:rPr lang="en-CA" sz="2800" dirty="0"/>
              <a:t>a variety of teaching strategies</a:t>
            </a:r>
          </a:p>
          <a:p>
            <a:pPr>
              <a:lnSpc>
                <a:spcPct val="90000"/>
              </a:lnSpc>
            </a:pPr>
            <a:endParaRPr lang="en-CA" sz="2800"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Exploring and creating your own inquiry activities</a:t>
            </a:r>
            <a:endParaRPr lang="en-US" dirty="0"/>
          </a:p>
        </p:txBody>
      </p:sp>
      <p:sp>
        <p:nvSpPr>
          <p:cNvPr id="3" name="Content Placeholder 2"/>
          <p:cNvSpPr>
            <a:spLocks noGrp="1"/>
          </p:cNvSpPr>
          <p:nvPr>
            <p:ph idx="1"/>
          </p:nvPr>
        </p:nvSpPr>
        <p:spPr/>
        <p:txBody>
          <a:bodyPr/>
          <a:lstStyle/>
          <a:p>
            <a:pPr>
              <a:buNone/>
            </a:pPr>
            <a:r>
              <a:rPr lang="en-US" dirty="0" smtClean="0"/>
              <a:t>	Inquiry in science may involve lab, research, on-line, in-class or field trip activities. In the following slides you will be asked to explore some sites dedicated to inquiry learning and then to find two additional sites that offer inquiry activities related to the curriculum you will teach.</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2"/>
          <p:cNvSpPr>
            <a:spLocks noGrp="1" noChangeArrowheads="1"/>
          </p:cNvSpPr>
          <p:nvPr>
            <p:ph type="title"/>
          </p:nvPr>
        </p:nvSpPr>
        <p:spPr/>
        <p:txBody>
          <a:bodyPr/>
          <a:lstStyle/>
          <a:p>
            <a:r>
              <a:rPr lang="en-US" sz="4000"/>
              <a:t>Technology and Inquiry  </a:t>
            </a:r>
            <a:br>
              <a:rPr lang="en-US" sz="4000"/>
            </a:br>
            <a:r>
              <a:rPr lang="en-US" sz="4000"/>
              <a:t>Virtual Labs</a:t>
            </a:r>
          </a:p>
        </p:txBody>
      </p:sp>
      <p:sp>
        <p:nvSpPr>
          <p:cNvPr id="63491" name="Rectangle 3"/>
          <p:cNvSpPr>
            <a:spLocks noGrp="1" noChangeArrowheads="1"/>
          </p:cNvSpPr>
          <p:nvPr>
            <p:ph type="body" idx="1"/>
          </p:nvPr>
        </p:nvSpPr>
        <p:spPr/>
        <p:txBody>
          <a:bodyPr/>
          <a:lstStyle/>
          <a:p>
            <a:pPr>
              <a:lnSpc>
                <a:spcPct val="90000"/>
              </a:lnSpc>
            </a:pPr>
            <a:r>
              <a:rPr lang="en-US" sz="2800"/>
              <a:t>Many academic institutions provide virtual laboratories that are available online</a:t>
            </a:r>
          </a:p>
          <a:p>
            <a:pPr>
              <a:lnSpc>
                <a:spcPct val="90000"/>
              </a:lnSpc>
            </a:pPr>
            <a:r>
              <a:rPr lang="en-US" sz="2800"/>
              <a:t>Provide an effective way of exposing students to laboratory techniques that are not feasible at the middle or high school level</a:t>
            </a:r>
          </a:p>
          <a:p>
            <a:pPr>
              <a:lnSpc>
                <a:spcPct val="90000"/>
              </a:lnSpc>
            </a:pPr>
            <a:r>
              <a:rPr lang="en-US" sz="2800"/>
              <a:t>Many of these programs are interactive and simulate real-life laboratories, however many are mechanical in nature and do not encourage the students through a guided-inquiry experience</a:t>
            </a:r>
          </a:p>
          <a:p>
            <a:pPr>
              <a:lnSpc>
                <a:spcPct val="90000"/>
              </a:lnSpc>
              <a:buFontTx/>
              <a:buNone/>
            </a:pPr>
            <a:endParaRPr lang="en-US" sz="2800"/>
          </a:p>
          <a:p>
            <a:pPr>
              <a:lnSpc>
                <a:spcPct val="90000"/>
              </a:lnSpc>
              <a:buFontTx/>
              <a:buNone/>
            </a:pPr>
            <a:endParaRPr lang="en-US" sz="280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Rectangle 2"/>
          <p:cNvSpPr>
            <a:spLocks noGrp="1" noChangeArrowheads="1"/>
          </p:cNvSpPr>
          <p:nvPr>
            <p:ph type="title"/>
          </p:nvPr>
        </p:nvSpPr>
        <p:spPr/>
        <p:txBody>
          <a:bodyPr/>
          <a:lstStyle/>
          <a:p>
            <a:r>
              <a:rPr lang="en-US" dirty="0" smtClean="0"/>
              <a:t>One example of an Inquiry Based Virtual lab environment </a:t>
            </a:r>
            <a:endParaRPr lang="en-US" dirty="0"/>
          </a:p>
        </p:txBody>
      </p:sp>
      <p:sp>
        <p:nvSpPr>
          <p:cNvPr id="48131" name="Rectangle 3"/>
          <p:cNvSpPr>
            <a:spLocks noGrp="1" noChangeArrowheads="1"/>
          </p:cNvSpPr>
          <p:nvPr>
            <p:ph type="body" idx="1"/>
          </p:nvPr>
        </p:nvSpPr>
        <p:spPr/>
        <p:txBody>
          <a:bodyPr/>
          <a:lstStyle/>
          <a:p>
            <a:pPr>
              <a:lnSpc>
                <a:spcPct val="90000"/>
              </a:lnSpc>
            </a:pPr>
            <a:r>
              <a:rPr lang="en-US" dirty="0" smtClean="0"/>
              <a:t> </a:t>
            </a:r>
            <a:r>
              <a:rPr lang="en-US" dirty="0" smtClean="0">
                <a:hlinkClick r:id="rId3"/>
              </a:rPr>
              <a:t>www.wise.berkeley.edu</a:t>
            </a:r>
            <a:endParaRPr lang="en-US" dirty="0"/>
          </a:p>
          <a:p>
            <a:pPr lvl="1">
              <a:lnSpc>
                <a:spcPct val="90000"/>
              </a:lnSpc>
              <a:buFont typeface="Arial" pitchFamily="34" charset="0"/>
              <a:buChar char="•"/>
            </a:pPr>
            <a:r>
              <a:rPr lang="en-US" dirty="0"/>
              <a:t>Web-Based Inquiry Science Environment</a:t>
            </a:r>
          </a:p>
          <a:p>
            <a:pPr lvl="1">
              <a:lnSpc>
                <a:spcPct val="90000"/>
              </a:lnSpc>
              <a:buFont typeface="Arial" pitchFamily="34" charset="0"/>
              <a:buChar char="•"/>
            </a:pPr>
            <a:r>
              <a:rPr lang="en-US" dirty="0"/>
              <a:t>Curriculum projects in all disciplines of science from grades 5-12</a:t>
            </a:r>
          </a:p>
          <a:p>
            <a:pPr lvl="1">
              <a:lnSpc>
                <a:spcPct val="90000"/>
              </a:lnSpc>
              <a:buFont typeface="Arial" pitchFamily="34" charset="0"/>
              <a:buChar char="•"/>
            </a:pPr>
            <a:r>
              <a:rPr lang="en-US" dirty="0"/>
              <a:t>Students engage in activity by discussing their ideas and taking notes online</a:t>
            </a:r>
          </a:p>
          <a:p>
            <a:pPr lvl="1">
              <a:lnSpc>
                <a:spcPct val="90000"/>
              </a:lnSpc>
              <a:buFont typeface="Arial" pitchFamily="34" charset="0"/>
              <a:buChar char="•"/>
            </a:pPr>
            <a:r>
              <a:rPr lang="en-US" dirty="0"/>
              <a:t>Teachers have access to student work, which can then be </a:t>
            </a:r>
            <a:r>
              <a:rPr lang="en-US" dirty="0" smtClean="0"/>
              <a:t>assessed</a:t>
            </a:r>
          </a:p>
          <a:p>
            <a:pPr lvl="1">
              <a:lnSpc>
                <a:spcPct val="90000"/>
              </a:lnSpc>
              <a:buNone/>
            </a:pPr>
            <a:r>
              <a:rPr lang="en-US" dirty="0" smtClean="0">
                <a:solidFill>
                  <a:srgbClr val="FFFF00"/>
                </a:solidFill>
              </a:rPr>
              <a:t>	</a:t>
            </a:r>
            <a:endParaRPr lang="en-US" i="1" dirty="0" smtClean="0">
              <a:solidFill>
                <a:srgbClr val="FFFF00"/>
              </a:solidFill>
            </a:endParaRPr>
          </a:p>
          <a:p>
            <a:pPr lvl="1">
              <a:lnSpc>
                <a:spcPct val="90000"/>
              </a:lnSpc>
              <a:buNone/>
            </a:pPr>
            <a:endParaRPr lang="en-US" dirty="0"/>
          </a:p>
          <a:p>
            <a:pPr lvl="1">
              <a:lnSpc>
                <a:spcPct val="90000"/>
              </a:lnSpc>
              <a:buNone/>
            </a:pPr>
            <a:endParaRPr lang="en-US" dirty="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Rectangle 2"/>
          <p:cNvSpPr>
            <a:spLocks noGrp="1" noChangeArrowheads="1"/>
          </p:cNvSpPr>
          <p:nvPr>
            <p:ph type="title"/>
          </p:nvPr>
        </p:nvSpPr>
        <p:spPr/>
        <p:txBody>
          <a:bodyPr/>
          <a:lstStyle/>
          <a:p>
            <a:r>
              <a:rPr lang="en-US" dirty="0" smtClean="0"/>
              <a:t>A second example of an Inquiry based virtual lab environment</a:t>
            </a:r>
            <a:endParaRPr lang="en-US" dirty="0"/>
          </a:p>
        </p:txBody>
      </p:sp>
      <p:sp>
        <p:nvSpPr>
          <p:cNvPr id="65539" name="Rectangle 3"/>
          <p:cNvSpPr>
            <a:spLocks noGrp="1" noChangeArrowheads="1"/>
          </p:cNvSpPr>
          <p:nvPr>
            <p:ph type="body" idx="1"/>
          </p:nvPr>
        </p:nvSpPr>
        <p:spPr>
          <a:xfrm>
            <a:off x="685800" y="1676400"/>
            <a:ext cx="7772400" cy="4114800"/>
          </a:xfrm>
        </p:spPr>
        <p:txBody>
          <a:bodyPr/>
          <a:lstStyle/>
          <a:p>
            <a:r>
              <a:rPr lang="en-US" dirty="0"/>
              <a:t>Howard Hughes Medical </a:t>
            </a:r>
            <a:r>
              <a:rPr lang="en-US" dirty="0" smtClean="0"/>
              <a:t>Institute </a:t>
            </a:r>
            <a:r>
              <a:rPr lang="en-US" dirty="0" smtClean="0">
                <a:hlinkClick r:id="rId3"/>
              </a:rPr>
              <a:t>http://www.hhmi.org/biointeractive/vlabs</a:t>
            </a:r>
            <a:endParaRPr lang="en-US" dirty="0" smtClean="0"/>
          </a:p>
          <a:p>
            <a:pPr>
              <a:buNone/>
            </a:pPr>
            <a:endParaRPr lang="en-US" i="1" dirty="0" smtClean="0">
              <a:solidFill>
                <a:srgbClr val="FFFF00"/>
              </a:solidFill>
            </a:endParaRPr>
          </a:p>
          <a:p>
            <a:pPr>
              <a:buNone/>
            </a:pPr>
            <a:r>
              <a:rPr lang="en-US" i="1" dirty="0" smtClean="0">
                <a:solidFill>
                  <a:srgbClr val="FFFF00"/>
                </a:solidFill>
              </a:rPr>
              <a:t>	</a:t>
            </a:r>
            <a:r>
              <a:rPr lang="en-US" sz="2400" i="1" dirty="0" smtClean="0">
                <a:solidFill>
                  <a:srgbClr val="FFFF00"/>
                </a:solidFill>
              </a:rPr>
              <a:t>Task 1: Explore these sites and write a reflection as outlined in your Blackboard course</a:t>
            </a:r>
          </a:p>
          <a:p>
            <a:pPr>
              <a:buNone/>
            </a:pPr>
            <a:r>
              <a:rPr lang="en-US" sz="2400" i="1" dirty="0" smtClean="0">
                <a:solidFill>
                  <a:srgbClr val="FFFF00"/>
                </a:solidFill>
              </a:rPr>
              <a:t>	Task 2: Find 2 more lab-based inquiry activities on-line that are related to the curriculum you will teach. Share these sites and write a summary as outlined in your Blackboard course</a:t>
            </a:r>
            <a:endParaRPr lang="en-US" sz="2400" dirty="0"/>
          </a:p>
          <a:p>
            <a:pPr>
              <a:buFontTx/>
              <a:buNone/>
            </a:pPr>
            <a:endParaRPr lang="en-US" dirty="0" smtClean="0"/>
          </a:p>
          <a:p>
            <a:pPr>
              <a:buFontTx/>
              <a:buNone/>
            </a:pPr>
            <a:endParaRPr lang="en-US" dirty="0"/>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Inquiry and Problem-Based Learning</a:t>
            </a:r>
            <a:endParaRPr lang="en-US" dirty="0"/>
          </a:p>
        </p:txBody>
      </p:sp>
      <p:sp>
        <p:nvSpPr>
          <p:cNvPr id="3" name="Content Placeholder 2"/>
          <p:cNvSpPr>
            <a:spLocks noGrp="1"/>
          </p:cNvSpPr>
          <p:nvPr>
            <p:ph idx="1"/>
          </p:nvPr>
        </p:nvSpPr>
        <p:spPr/>
        <p:txBody>
          <a:bodyPr/>
          <a:lstStyle/>
          <a:p>
            <a:r>
              <a:rPr lang="en-CA" dirty="0" smtClean="0"/>
              <a:t>Case study analysis of a relevant issue</a:t>
            </a:r>
          </a:p>
          <a:p>
            <a:pPr lvl="1">
              <a:buFont typeface="Arial" pitchFamily="34" charset="0"/>
              <a:buChar char="•"/>
            </a:pPr>
            <a:r>
              <a:rPr lang="en-CA" sz="2000" dirty="0" smtClean="0">
                <a:hlinkClick r:id="rId2"/>
              </a:rPr>
              <a:t>http://ublib.buffalo.edu/libraries/projects/cases/case.html</a:t>
            </a:r>
            <a:endParaRPr lang="en-CA" sz="2000" dirty="0" smtClean="0"/>
          </a:p>
          <a:p>
            <a:pPr lvl="1">
              <a:buFont typeface="Arial" pitchFamily="34" charset="0"/>
              <a:buChar char="•"/>
            </a:pPr>
            <a:r>
              <a:rPr lang="en-CA" sz="2000" dirty="0" smtClean="0"/>
              <a:t>Go to UB case study collection</a:t>
            </a:r>
          </a:p>
          <a:p>
            <a:pPr lvl="1">
              <a:buFont typeface="Arial" pitchFamily="34" charset="0"/>
              <a:buChar char="•"/>
            </a:pPr>
            <a:r>
              <a:rPr lang="en-CA" sz="2000" dirty="0" smtClean="0"/>
              <a:t>Explore some case studies related to the course you will be teaching</a:t>
            </a:r>
            <a:endParaRPr lang="en-CA" sz="2400" dirty="0" smtClean="0"/>
          </a:p>
          <a:p>
            <a:pPr>
              <a:buFont typeface="Arial" pitchFamily="34" charset="0"/>
              <a:buChar char="•"/>
            </a:pPr>
            <a:r>
              <a:rPr lang="en-CA" sz="2400" dirty="0" smtClean="0"/>
              <a:t>This site offers a wide variety of case studies with informative summaries of each one. Explore the site.</a:t>
            </a:r>
          </a:p>
          <a:p>
            <a:pPr>
              <a:buNone/>
            </a:pPr>
            <a:r>
              <a:rPr lang="en-CA" sz="2400" dirty="0" smtClean="0"/>
              <a:t>	</a:t>
            </a:r>
            <a:r>
              <a:rPr lang="en-CA" sz="2400" i="1" dirty="0" smtClean="0">
                <a:solidFill>
                  <a:srgbClr val="FFFF00"/>
                </a:solidFill>
              </a:rPr>
              <a:t>Task 3: Comment on 2 of the case studies that would be applicable to the course you will teach as outlined in your blackboard course. </a:t>
            </a:r>
          </a:p>
          <a:p>
            <a:pPr>
              <a:buNone/>
            </a:pPr>
            <a:r>
              <a:rPr lang="en-CA" sz="2400" i="1" dirty="0" smtClean="0">
                <a:solidFill>
                  <a:srgbClr val="FFFF00"/>
                </a:solidFill>
              </a:rPr>
              <a:t>	Task 4: Find one more problem based site applicable to the course you will teach. Share the site and write a summary as outlined in your course.</a:t>
            </a:r>
          </a:p>
          <a:p>
            <a:endParaRPr lang="en-US" dirty="0"/>
          </a:p>
        </p:txBody>
      </p:sp>
    </p:spTree>
  </p:cSld>
  <p:clrMapOvr>
    <a:masterClrMapping/>
  </p:clrMapOvr>
</p:sld>
</file>

<file path=ppt/theme/theme1.xml><?xml version="1.0" encoding="utf-8"?>
<a:theme xmlns:a="http://schemas.openxmlformats.org/drawingml/2006/main" name="Default Design">
  <a:themeElements>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1211</TotalTime>
  <Words>323</Words>
  <Application>Microsoft Office PowerPoint</Application>
  <PresentationFormat>On-screen Show (4:3)</PresentationFormat>
  <Paragraphs>44</Paragraphs>
  <Slides>10</Slides>
  <Notes>3</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Default Design</vt:lpstr>
      <vt:lpstr>An Overview of Inquiry Learning in Science</vt:lpstr>
      <vt:lpstr>Classroom strategies used in inquiry learning</vt:lpstr>
      <vt:lpstr>What is Inquiry Learning in Science?</vt:lpstr>
      <vt:lpstr>Teachers who use inquiry learning</vt:lpstr>
      <vt:lpstr>Exploring and creating your own inquiry activities</vt:lpstr>
      <vt:lpstr>Technology and Inquiry   Virtual Labs</vt:lpstr>
      <vt:lpstr>One example of an Inquiry Based Virtual lab environment </vt:lpstr>
      <vt:lpstr>A second example of an Inquiry based virtual lab environment</vt:lpstr>
      <vt:lpstr>Inquiry and Problem-Based Learning</vt:lpstr>
      <vt:lpstr>Conclusion</vt:lpstr>
    </vt:vector>
  </TitlesOfParts>
  <Company>Private</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Case Studies in Chemistry and other interesting activities to engage your students</dc:title>
  <dc:creator>CE</dc:creator>
  <cp:lastModifiedBy>cdsolorzano</cp:lastModifiedBy>
  <cp:revision>24</cp:revision>
  <dcterms:created xsi:type="dcterms:W3CDTF">2006-11-06T01:44:07Z</dcterms:created>
  <dcterms:modified xsi:type="dcterms:W3CDTF">2012-07-27T03:17:48Z</dcterms:modified>
</cp:coreProperties>
</file>

<file path=docProps/thumbnail.jpeg>
</file>